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9236075" cy="1828800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79" d="100"/>
          <a:sy n="179" d="100"/>
        </p:scale>
        <p:origin x="216" y="1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510" y="299297"/>
            <a:ext cx="6927056" cy="636693"/>
          </a:xfrm>
        </p:spPr>
        <p:txBody>
          <a:bodyPr anchor="b"/>
          <a:lstStyle>
            <a:lvl1pPr algn="ctr"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510" y="960543"/>
            <a:ext cx="6927056" cy="441537"/>
          </a:xfrm>
        </p:spPr>
        <p:txBody>
          <a:bodyPr/>
          <a:lstStyle>
            <a:lvl1pPr marL="0" indent="0" algn="ctr">
              <a:buNone/>
              <a:defRPr sz="640"/>
            </a:lvl1pPr>
            <a:lvl2pPr marL="121935" indent="0" algn="ctr">
              <a:buNone/>
              <a:defRPr sz="533"/>
            </a:lvl2pPr>
            <a:lvl3pPr marL="243870" indent="0" algn="ctr">
              <a:buNone/>
              <a:defRPr sz="480"/>
            </a:lvl3pPr>
            <a:lvl4pPr marL="365806" indent="0" algn="ctr">
              <a:buNone/>
              <a:defRPr sz="427"/>
            </a:lvl4pPr>
            <a:lvl5pPr marL="487741" indent="0" algn="ctr">
              <a:buNone/>
              <a:defRPr sz="427"/>
            </a:lvl5pPr>
            <a:lvl6pPr marL="609676" indent="0" algn="ctr">
              <a:buNone/>
              <a:defRPr sz="427"/>
            </a:lvl6pPr>
            <a:lvl7pPr marL="731611" indent="0" algn="ctr">
              <a:buNone/>
              <a:defRPr sz="427"/>
            </a:lvl7pPr>
            <a:lvl8pPr marL="853547" indent="0" algn="ctr">
              <a:buNone/>
              <a:defRPr sz="427"/>
            </a:lvl8pPr>
            <a:lvl9pPr marL="975482" indent="0" algn="ctr">
              <a:buNone/>
              <a:defRPr sz="4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78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01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9566" y="97367"/>
            <a:ext cx="1991529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4980" y="97367"/>
            <a:ext cx="5859135" cy="154982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28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3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170" y="455930"/>
            <a:ext cx="7966115" cy="76073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170" y="1223857"/>
            <a:ext cx="7966115" cy="400050"/>
          </a:xfrm>
        </p:spPr>
        <p:txBody>
          <a:bodyPr/>
          <a:lstStyle>
            <a:lvl1pPr marL="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1pPr>
            <a:lvl2pPr marL="121935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2pPr>
            <a:lvl3pPr marL="24387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3pPr>
            <a:lvl4pPr marL="36580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4pPr>
            <a:lvl5pPr marL="48774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5pPr>
            <a:lvl6pPr marL="60967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6pPr>
            <a:lvl7pPr marL="73161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7pPr>
            <a:lvl8pPr marL="853547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8pPr>
            <a:lvl9pPr marL="975482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274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4980" y="486833"/>
            <a:ext cx="3925332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763" y="486833"/>
            <a:ext cx="3925332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71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97367"/>
            <a:ext cx="7966115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184" y="448310"/>
            <a:ext cx="3907292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184" y="668020"/>
            <a:ext cx="3907292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5763" y="448310"/>
            <a:ext cx="3926535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5763" y="668020"/>
            <a:ext cx="3926535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78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79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22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4" y="121920"/>
            <a:ext cx="2978874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6535" y="263314"/>
            <a:ext cx="4675763" cy="1299633"/>
          </a:xfrm>
        </p:spPr>
        <p:txBody>
          <a:bodyPr/>
          <a:lstStyle>
            <a:lvl1pPr>
              <a:defRPr sz="853"/>
            </a:lvl1pPr>
            <a:lvl2pPr>
              <a:defRPr sz="747"/>
            </a:lvl2pPr>
            <a:lvl3pPr>
              <a:defRPr sz="640"/>
            </a:lvl3pPr>
            <a:lvl4pPr>
              <a:defRPr sz="533"/>
            </a:lvl4pPr>
            <a:lvl5pPr>
              <a:defRPr sz="533"/>
            </a:lvl5pPr>
            <a:lvl6pPr>
              <a:defRPr sz="533"/>
            </a:lvl6pPr>
            <a:lvl7pPr>
              <a:defRPr sz="533"/>
            </a:lvl7pPr>
            <a:lvl8pPr>
              <a:defRPr sz="533"/>
            </a:lvl8pPr>
            <a:lvl9pPr>
              <a:defRPr sz="5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4" y="548640"/>
            <a:ext cx="2978874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125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4" y="121920"/>
            <a:ext cx="2978874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26535" y="263314"/>
            <a:ext cx="4675763" cy="1299633"/>
          </a:xfrm>
        </p:spPr>
        <p:txBody>
          <a:bodyPr anchor="t"/>
          <a:lstStyle>
            <a:lvl1pPr marL="0" indent="0">
              <a:buNone/>
              <a:defRPr sz="853"/>
            </a:lvl1pPr>
            <a:lvl2pPr marL="121935" indent="0">
              <a:buNone/>
              <a:defRPr sz="747"/>
            </a:lvl2pPr>
            <a:lvl3pPr marL="243870" indent="0">
              <a:buNone/>
              <a:defRPr sz="640"/>
            </a:lvl3pPr>
            <a:lvl4pPr marL="365806" indent="0">
              <a:buNone/>
              <a:defRPr sz="533"/>
            </a:lvl4pPr>
            <a:lvl5pPr marL="487741" indent="0">
              <a:buNone/>
              <a:defRPr sz="533"/>
            </a:lvl5pPr>
            <a:lvl6pPr marL="609676" indent="0">
              <a:buNone/>
              <a:defRPr sz="533"/>
            </a:lvl6pPr>
            <a:lvl7pPr marL="731611" indent="0">
              <a:buNone/>
              <a:defRPr sz="533"/>
            </a:lvl7pPr>
            <a:lvl8pPr marL="853547" indent="0">
              <a:buNone/>
              <a:defRPr sz="533"/>
            </a:lvl8pPr>
            <a:lvl9pPr marL="975482" indent="0">
              <a:buNone/>
              <a:defRPr sz="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4" y="548640"/>
            <a:ext cx="2978874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2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4980" y="97367"/>
            <a:ext cx="7966115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4980" y="486833"/>
            <a:ext cx="7966115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4980" y="1695027"/>
            <a:ext cx="2078117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6AA5A-A3F6-854F-82E1-393089473FCC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59450" y="1695027"/>
            <a:ext cx="3117175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22978" y="1695027"/>
            <a:ext cx="2078117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428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43870" rtl="0" eaLnBrk="1" latinLnBrk="0" hangingPunct="1">
        <a:lnSpc>
          <a:spcPct val="90000"/>
        </a:lnSpc>
        <a:spcBef>
          <a:spcPct val="0"/>
        </a:spcBef>
        <a:buNone/>
        <a:defRPr sz="11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8" indent="-60968" algn="l" defTabSz="24387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747" kern="1200">
          <a:solidFill>
            <a:schemeClr val="tx1"/>
          </a:solidFill>
          <a:latin typeface="+mn-lt"/>
          <a:ea typeface="+mn-ea"/>
          <a:cs typeface="+mn-cs"/>
        </a:defRPr>
      </a:lvl1pPr>
      <a:lvl2pPr marL="18290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2pPr>
      <a:lvl3pPr marL="304838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5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7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54870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7064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9257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91451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1036450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2pPr>
      <a:lvl3pPr marL="24387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3pPr>
      <a:lvl4pPr marL="36580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48774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0967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3161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853547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975482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381E8C1-DC7D-794D-8C3B-00157C93D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9844" y="-6038"/>
            <a:ext cx="1887794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717B0F-C5D4-D941-8AA8-E3B58ACD6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944" y="2992"/>
            <a:ext cx="1818042" cy="1828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D855E2B-DEDB-3D4F-943D-A50CDD2A98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078" y="2992"/>
            <a:ext cx="1835285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C0437F-4D22-5E4D-8B00-D0436C2C27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7964" y="0"/>
            <a:ext cx="1861149" cy="182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E462517-61F5-3243-A702-65294811DA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1" y="0"/>
            <a:ext cx="1856770" cy="1828800"/>
          </a:xfrm>
          <a:prstGeom prst="rect">
            <a:avLst/>
          </a:prstGeom>
        </p:spPr>
      </p:pic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8B64105-25E2-274A-8A7F-64AB667D1823}"/>
              </a:ext>
            </a:extLst>
          </p:cNvPr>
          <p:cNvCxnSpPr/>
          <p:nvPr/>
        </p:nvCxnSpPr>
        <p:spPr>
          <a:xfrm>
            <a:off x="912210" y="585096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9759B9B6-F33B-2C4E-93BB-67AA12EF25E0}"/>
              </a:ext>
            </a:extLst>
          </p:cNvPr>
          <p:cNvCxnSpPr/>
          <p:nvPr/>
        </p:nvCxnSpPr>
        <p:spPr>
          <a:xfrm>
            <a:off x="895851" y="1336999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91C54286-F372-3644-AD0C-596FB9C53B94}"/>
              </a:ext>
            </a:extLst>
          </p:cNvPr>
          <p:cNvCxnSpPr>
            <a:cxnSpLocks/>
          </p:cNvCxnSpPr>
          <p:nvPr/>
        </p:nvCxnSpPr>
        <p:spPr>
          <a:xfrm flipH="1">
            <a:off x="2152803" y="670448"/>
            <a:ext cx="58467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66EADD42-4167-FF4E-AB85-4C66224D9803}"/>
              </a:ext>
            </a:extLst>
          </p:cNvPr>
          <p:cNvCxnSpPr>
            <a:cxnSpLocks/>
          </p:cNvCxnSpPr>
          <p:nvPr/>
        </p:nvCxnSpPr>
        <p:spPr>
          <a:xfrm flipV="1">
            <a:off x="4562108" y="636001"/>
            <a:ext cx="29957" cy="793583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B02D6DD-04DB-2F4B-A5EB-28AFE23F0EE1}"/>
              </a:ext>
            </a:extLst>
          </p:cNvPr>
          <p:cNvCxnSpPr>
            <a:cxnSpLocks/>
          </p:cNvCxnSpPr>
          <p:nvPr/>
        </p:nvCxnSpPr>
        <p:spPr>
          <a:xfrm flipH="1" flipV="1">
            <a:off x="924895" y="585096"/>
            <a:ext cx="113352" cy="6217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647EA83C-802A-0940-B647-7CEA81A866AD}"/>
              </a:ext>
            </a:extLst>
          </p:cNvPr>
          <p:cNvCxnSpPr>
            <a:cxnSpLocks/>
          </p:cNvCxnSpPr>
          <p:nvPr/>
        </p:nvCxnSpPr>
        <p:spPr>
          <a:xfrm flipH="1">
            <a:off x="912210" y="1221873"/>
            <a:ext cx="126037" cy="875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DBA64658-C870-5A4C-9AB1-111289CE1830}"/>
              </a:ext>
            </a:extLst>
          </p:cNvPr>
          <p:cNvSpPr txBox="1"/>
          <p:nvPr/>
        </p:nvSpPr>
        <p:spPr>
          <a:xfrm>
            <a:off x="726986" y="972534"/>
            <a:ext cx="1093781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614477" rtl="1" eaLnBrk="1" latinLnBrk="0" hangingPunct="1"/>
            <a:r>
              <a:rPr lang="en-US" dirty="0"/>
              <a:t>1 mm magnets</a:t>
            </a: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229E3862-C615-1A40-808A-BC8AAB196BFE}"/>
              </a:ext>
            </a:extLst>
          </p:cNvPr>
          <p:cNvCxnSpPr>
            <a:cxnSpLocks/>
          </p:cNvCxnSpPr>
          <p:nvPr/>
        </p:nvCxnSpPr>
        <p:spPr>
          <a:xfrm>
            <a:off x="8511288" y="662705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D95DC774-C32A-444D-B8A3-D0F4699647AB}"/>
              </a:ext>
            </a:extLst>
          </p:cNvPr>
          <p:cNvCxnSpPr>
            <a:cxnSpLocks/>
          </p:cNvCxnSpPr>
          <p:nvPr/>
        </p:nvCxnSpPr>
        <p:spPr>
          <a:xfrm>
            <a:off x="6755132" y="662705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83A02E9-F6F4-E949-BBB6-214969155F4D}"/>
              </a:ext>
            </a:extLst>
          </p:cNvPr>
          <p:cNvCxnSpPr>
            <a:cxnSpLocks/>
          </p:cNvCxnSpPr>
          <p:nvPr/>
        </p:nvCxnSpPr>
        <p:spPr>
          <a:xfrm>
            <a:off x="4924383" y="670448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523A7D1-FA9D-D545-A4CB-B2A5C3C85B0F}"/>
              </a:ext>
            </a:extLst>
          </p:cNvPr>
          <p:cNvCxnSpPr>
            <a:cxnSpLocks/>
          </p:cNvCxnSpPr>
          <p:nvPr/>
        </p:nvCxnSpPr>
        <p:spPr>
          <a:xfrm>
            <a:off x="3009126" y="674784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6DF8C32A-25A7-2F4E-924A-079BAAA917C9}"/>
              </a:ext>
            </a:extLst>
          </p:cNvPr>
          <p:cNvCxnSpPr>
            <a:cxnSpLocks/>
          </p:cNvCxnSpPr>
          <p:nvPr/>
        </p:nvCxnSpPr>
        <p:spPr>
          <a:xfrm>
            <a:off x="1141690" y="670448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16C8ADB0-29E6-7344-A23F-64718247908B}"/>
              </a:ext>
            </a:extLst>
          </p:cNvPr>
          <p:cNvSpPr txBox="1"/>
          <p:nvPr/>
        </p:nvSpPr>
        <p:spPr>
          <a:xfrm>
            <a:off x="8318431" y="428267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59F492A-8554-7E4B-9649-30148A6480FC}"/>
              </a:ext>
            </a:extLst>
          </p:cNvPr>
          <p:cNvSpPr txBox="1"/>
          <p:nvPr/>
        </p:nvSpPr>
        <p:spPr>
          <a:xfrm>
            <a:off x="6558465" y="428267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13BE2B0B-255B-634E-B2ED-3532D82941FD}"/>
              </a:ext>
            </a:extLst>
          </p:cNvPr>
          <p:cNvSpPr txBox="1"/>
          <p:nvPr/>
        </p:nvSpPr>
        <p:spPr>
          <a:xfrm>
            <a:off x="4709631" y="428267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516A090-CF8A-AF4F-A8C6-BC09595B0E1C}"/>
              </a:ext>
            </a:extLst>
          </p:cNvPr>
          <p:cNvSpPr txBox="1"/>
          <p:nvPr/>
        </p:nvSpPr>
        <p:spPr>
          <a:xfrm>
            <a:off x="2787671" y="447997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625E9E7A-A0EC-A94E-8631-43E3DB567D84}"/>
              </a:ext>
            </a:extLst>
          </p:cNvPr>
          <p:cNvSpPr txBox="1"/>
          <p:nvPr/>
        </p:nvSpPr>
        <p:spPr>
          <a:xfrm>
            <a:off x="948834" y="445827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7373017-6A6F-9941-8E4E-64ACD8AF9E31}"/>
              </a:ext>
            </a:extLst>
          </p:cNvPr>
          <p:cNvCxnSpPr>
            <a:cxnSpLocks/>
          </p:cNvCxnSpPr>
          <p:nvPr/>
        </p:nvCxnSpPr>
        <p:spPr>
          <a:xfrm>
            <a:off x="6532465" y="651560"/>
            <a:ext cx="317557" cy="24440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C639BBD-6371-D447-BE33-5A50C613F292}"/>
              </a:ext>
            </a:extLst>
          </p:cNvPr>
          <p:cNvCxnSpPr>
            <a:cxnSpLocks/>
          </p:cNvCxnSpPr>
          <p:nvPr/>
        </p:nvCxnSpPr>
        <p:spPr>
          <a:xfrm>
            <a:off x="5862727" y="649163"/>
            <a:ext cx="317557" cy="24440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hord 25">
            <a:extLst>
              <a:ext uri="{FF2B5EF4-FFF2-40B4-BE49-F238E27FC236}">
                <a16:creationId xmlns:a16="http://schemas.microsoft.com/office/drawing/2014/main" id="{FB76CC5F-8FCF-8743-99B0-983DDFA938F2}"/>
              </a:ext>
            </a:extLst>
          </p:cNvPr>
          <p:cNvSpPr/>
          <p:nvPr/>
        </p:nvSpPr>
        <p:spPr>
          <a:xfrm>
            <a:off x="1949161" y="116812"/>
            <a:ext cx="1665578" cy="1640551"/>
          </a:xfrm>
          <a:prstGeom prst="chord">
            <a:avLst>
              <a:gd name="adj1" fmla="val 20442776"/>
              <a:gd name="adj2" fmla="val 11955638"/>
            </a:avLst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hord 26">
            <a:extLst>
              <a:ext uri="{FF2B5EF4-FFF2-40B4-BE49-F238E27FC236}">
                <a16:creationId xmlns:a16="http://schemas.microsoft.com/office/drawing/2014/main" id="{F189C0F3-B050-164C-897D-A02C7DB26D0E}"/>
              </a:ext>
            </a:extLst>
          </p:cNvPr>
          <p:cNvSpPr/>
          <p:nvPr/>
        </p:nvSpPr>
        <p:spPr>
          <a:xfrm>
            <a:off x="3820952" y="97116"/>
            <a:ext cx="1665578" cy="1640551"/>
          </a:xfrm>
          <a:prstGeom prst="chord">
            <a:avLst>
              <a:gd name="adj1" fmla="val 6117318"/>
              <a:gd name="adj2" fmla="val 17577581"/>
            </a:avLst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4954D28-7A80-C94E-B4D6-C6A70A8E32A4}"/>
              </a:ext>
            </a:extLst>
          </p:cNvPr>
          <p:cNvCxnSpPr>
            <a:cxnSpLocks/>
          </p:cNvCxnSpPr>
          <p:nvPr/>
        </p:nvCxnSpPr>
        <p:spPr>
          <a:xfrm flipH="1" flipV="1">
            <a:off x="2763507" y="671680"/>
            <a:ext cx="9481" cy="1085683"/>
          </a:xfrm>
          <a:prstGeom prst="straightConnector1">
            <a:avLst/>
          </a:prstGeom>
          <a:ln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BA8A019-50CA-5C46-B451-FBCFA3D97CE7}"/>
              </a:ext>
            </a:extLst>
          </p:cNvPr>
          <p:cNvCxnSpPr>
            <a:cxnSpLocks/>
            <a:stCxn id="27" idx="2"/>
          </p:cNvCxnSpPr>
          <p:nvPr/>
        </p:nvCxnSpPr>
        <p:spPr>
          <a:xfrm flipH="1" flipV="1">
            <a:off x="3887411" y="662705"/>
            <a:ext cx="841668" cy="277679"/>
          </a:xfrm>
          <a:prstGeom prst="straightConnector1">
            <a:avLst/>
          </a:prstGeom>
          <a:ln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E361E38-61F3-B340-BAC9-7424C9DEAD51}"/>
              </a:ext>
            </a:extLst>
          </p:cNvPr>
          <p:cNvSpPr txBox="1"/>
          <p:nvPr/>
        </p:nvSpPr>
        <p:spPr>
          <a:xfrm>
            <a:off x="-61302" y="354894"/>
            <a:ext cx="1185481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control </a:t>
            </a:r>
          </a:p>
          <a:p>
            <a:pPr algn="ctr"/>
            <a:r>
              <a:rPr lang="en-US" dirty="0"/>
              <a:t>input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D293DDB-6598-684F-8C0D-46C76A5AD4CB}"/>
              </a:ext>
            </a:extLst>
          </p:cNvPr>
          <p:cNvCxnSpPr>
            <a:cxnSpLocks/>
          </p:cNvCxnSpPr>
          <p:nvPr/>
        </p:nvCxnSpPr>
        <p:spPr>
          <a:xfrm>
            <a:off x="686968" y="585096"/>
            <a:ext cx="177571" cy="50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2DE42B5-5554-0147-BF46-DDA05EEDC665}"/>
              </a:ext>
            </a:extLst>
          </p:cNvPr>
          <p:cNvCxnSpPr>
            <a:cxnSpLocks/>
          </p:cNvCxnSpPr>
          <p:nvPr/>
        </p:nvCxnSpPr>
        <p:spPr>
          <a:xfrm>
            <a:off x="691060" y="587897"/>
            <a:ext cx="160720" cy="7750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9187F3E-CB48-BB43-AACA-D835C87E8223}"/>
              </a:ext>
            </a:extLst>
          </p:cNvPr>
          <p:cNvSpPr txBox="1"/>
          <p:nvPr/>
        </p:nvSpPr>
        <p:spPr>
          <a:xfrm>
            <a:off x="2774038" y="993891"/>
            <a:ext cx="881753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Reachable </a:t>
            </a:r>
          </a:p>
          <a:p>
            <a:pPr algn="ctr"/>
            <a:r>
              <a:rPr lang="en-US" dirty="0"/>
              <a:t>Set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5114E4-494C-9A44-AA59-8BEBE3BE1092}"/>
              </a:ext>
            </a:extLst>
          </p:cNvPr>
          <p:cNvSpPr txBox="1"/>
          <p:nvPr/>
        </p:nvSpPr>
        <p:spPr>
          <a:xfrm rot="1171789">
            <a:off x="3795010" y="1013318"/>
            <a:ext cx="881753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Reachable </a:t>
            </a:r>
          </a:p>
          <a:p>
            <a:pPr algn="ctr"/>
            <a:r>
              <a:rPr lang="en-US" dirty="0"/>
              <a:t>Set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371FE7F-54D0-104F-8859-54A8E603C1FF}"/>
                  </a:ext>
                </a:extLst>
              </p:cNvPr>
              <p:cNvSpPr txBox="1"/>
              <p:nvPr/>
            </p:nvSpPr>
            <p:spPr>
              <a:xfrm>
                <a:off x="2508949" y="893563"/>
                <a:ext cx="280028" cy="3316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⊥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371FE7F-54D0-104F-8859-54A8E603C1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8949" y="893563"/>
                <a:ext cx="280028" cy="331629"/>
              </a:xfrm>
              <a:prstGeom prst="rect">
                <a:avLst/>
              </a:prstGeom>
              <a:blipFill>
                <a:blip r:embed="rId7"/>
                <a:stretch>
                  <a:fillRect r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BAF5353-1AFF-2341-B54E-80026D4C0527}"/>
                  </a:ext>
                </a:extLst>
              </p:cNvPr>
              <p:cNvSpPr txBox="1"/>
              <p:nvPr/>
            </p:nvSpPr>
            <p:spPr>
              <a:xfrm>
                <a:off x="4268738" y="587897"/>
                <a:ext cx="280028" cy="3316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⊥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BAF5353-1AFF-2341-B54E-80026D4C05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8738" y="587897"/>
                <a:ext cx="280028" cy="331629"/>
              </a:xfrm>
              <a:prstGeom prst="rect">
                <a:avLst/>
              </a:prstGeom>
              <a:blipFill>
                <a:blip r:embed="rId8"/>
                <a:stretch>
                  <a:fillRect r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TextBox 47">
            <a:extLst>
              <a:ext uri="{FF2B5EF4-FFF2-40B4-BE49-F238E27FC236}">
                <a16:creationId xmlns:a16="http://schemas.microsoft.com/office/drawing/2014/main" id="{C4886964-DA16-F84B-AFF2-1026F380AAE7}"/>
              </a:ext>
            </a:extLst>
          </p:cNvPr>
          <p:cNvSpPr txBox="1"/>
          <p:nvPr/>
        </p:nvSpPr>
        <p:spPr>
          <a:xfrm>
            <a:off x="57449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1</a:t>
            </a:r>
            <a:endParaRPr lang="en-US" i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3CAD5E-B07D-D849-A54A-D52BC8574122}"/>
              </a:ext>
            </a:extLst>
          </p:cNvPr>
          <p:cNvSpPr txBox="1"/>
          <p:nvPr/>
        </p:nvSpPr>
        <p:spPr>
          <a:xfrm>
            <a:off x="1874243" y="1550262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2</a:t>
            </a:r>
            <a:endParaRPr lang="en-US" i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2C1000-EE06-2043-A0D2-81A4E12376B1}"/>
              </a:ext>
            </a:extLst>
          </p:cNvPr>
          <p:cNvSpPr txBox="1"/>
          <p:nvPr/>
        </p:nvSpPr>
        <p:spPr>
          <a:xfrm>
            <a:off x="3714582" y="1550262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3</a:t>
            </a:r>
            <a:endParaRPr lang="en-US" i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4D4FC4A-AF10-5444-AF7C-5D0919A3ECD5}"/>
              </a:ext>
            </a:extLst>
          </p:cNvPr>
          <p:cNvSpPr txBox="1"/>
          <p:nvPr/>
        </p:nvSpPr>
        <p:spPr>
          <a:xfrm>
            <a:off x="5581326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4</a:t>
            </a:r>
            <a:endParaRPr lang="en-US" i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8DC51F4-41B6-F14B-9042-A05932ECB548}"/>
              </a:ext>
            </a:extLst>
          </p:cNvPr>
          <p:cNvSpPr txBox="1"/>
          <p:nvPr/>
        </p:nvSpPr>
        <p:spPr>
          <a:xfrm>
            <a:off x="7297170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</a:t>
            </a:r>
          </a:p>
        </p:txBody>
      </p:sp>
    </p:spTree>
    <p:extLst>
      <p:ext uri="{BB962C8B-B14F-4D97-AF65-F5344CB8AC3E}">
        <p14:creationId xmlns:p14="http://schemas.microsoft.com/office/powerpoint/2010/main" val="2701066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1579</TotalTime>
  <Words>26</Words>
  <Application>Microsoft Macintosh PowerPoint</Application>
  <PresentationFormat>Custom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shiva.shahrokhi@gmail.com</dc:creator>
  <cp:lastModifiedBy>shiva.shahrokhi@gmail.com</cp:lastModifiedBy>
  <cp:revision>16</cp:revision>
  <cp:lastPrinted>2018-05-20T22:49:16Z</cp:lastPrinted>
  <dcterms:created xsi:type="dcterms:W3CDTF">2018-04-04T20:00:44Z</dcterms:created>
  <dcterms:modified xsi:type="dcterms:W3CDTF">2018-05-21T18:21:37Z</dcterms:modified>
</cp:coreProperties>
</file>

<file path=docProps/thumbnail.jpeg>
</file>